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11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6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9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7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3/10/2022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527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3/10/2022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096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1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7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3/10/2022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0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3/10/2022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2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3/10/2022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4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jo0105/AppDev-FinalProject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7A76B-ABB5-44E1-A2B7-F36740796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503" r="7256" b="-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A9B6D-9FB2-5446-B528-D059FC7E3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r>
              <a:rPr lang="en-US" sz="5400" dirty="0"/>
              <a:t>Travel App</a:t>
            </a:r>
            <a:br>
              <a:rPr lang="en-US" sz="5400" dirty="0"/>
            </a:br>
            <a:r>
              <a:rPr lang="en-US" sz="3300" dirty="0"/>
              <a:t>with National Park API and To-do 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6EC1-AD3C-BD41-98E4-0B2EF6CA5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3" y="4660288"/>
            <a:ext cx="3447287" cy="1126364"/>
          </a:xfrm>
        </p:spPr>
        <p:txBody>
          <a:bodyPr anchor="t">
            <a:normAutofit/>
          </a:bodyPr>
          <a:lstStyle/>
          <a:p>
            <a:r>
              <a:rPr lang="en-US" dirty="0"/>
              <a:t>Rolando </a:t>
            </a:r>
            <a:r>
              <a:rPr lang="en-US" dirty="0" err="1"/>
              <a:t>Banasco</a:t>
            </a:r>
            <a:r>
              <a:rPr lang="en-US" dirty="0"/>
              <a:t> Cuellar, </a:t>
            </a:r>
            <a:r>
              <a:rPr lang="en-US" dirty="0" err="1"/>
              <a:t>Danich</a:t>
            </a:r>
            <a:r>
              <a:rPr lang="en-US" dirty="0"/>
              <a:t> Hang, George </a:t>
            </a:r>
            <a:r>
              <a:rPr lang="en-US" dirty="0" err="1"/>
              <a:t>Maged</a:t>
            </a:r>
            <a:r>
              <a:rPr lang="en-US" dirty="0"/>
              <a:t> Samir Aziz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5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086E5-793C-AB43-B446-E6FF032B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i="1" kern="1200" spc="100" baseline="0" dirty="0">
                <a:latin typeface="+mj-lt"/>
                <a:ea typeface="+mj-ea"/>
                <a:cs typeface="+mj-cs"/>
              </a:rPr>
              <a:t>Home Page</a:t>
            </a:r>
            <a:br>
              <a:rPr lang="en-US" sz="4800" i="1" kern="1200" spc="100" baseline="0" dirty="0">
                <a:latin typeface="+mj-lt"/>
                <a:ea typeface="+mj-ea"/>
                <a:cs typeface="+mj-cs"/>
              </a:rPr>
            </a:br>
            <a:r>
              <a:rPr lang="en-US" sz="2400" i="1" kern="1200" spc="100" baseline="0" dirty="0">
                <a:latin typeface="+mj-lt"/>
                <a:ea typeface="+mj-ea"/>
                <a:cs typeface="+mj-cs"/>
              </a:rPr>
              <a:t>User Login | Register</a:t>
            </a:r>
          </a:p>
        </p:txBody>
      </p:sp>
      <p:pic>
        <p:nvPicPr>
          <p:cNvPr id="5" name="Content Placeholder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47A9443-DC29-2943-BF53-48936B78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09" y="691763"/>
            <a:ext cx="2759829" cy="5087244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34EE01E-EAF4-F244-A0FF-59CC4E812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81" y="691763"/>
            <a:ext cx="2543620" cy="5087244"/>
          </a:xfrm>
          <a:prstGeom prst="rect">
            <a:avLst/>
          </a:prstGeom>
        </p:spPr>
      </p:pic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148575C-8BE3-468C-8143-89317AE6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r>
              <a:rPr lang="en-US" dirty="0"/>
              <a:t>First Page Users get greeted by will be a Login | Register page in which they will have to input their information to have access to the App.</a:t>
            </a: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9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E50C0-ED62-B94C-AEB6-BB3AA4437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Landing Page: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 Users will be able to search parks by state code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-Map of the United States of America with locations of national parks showed by API.</a:t>
            </a:r>
            <a:endParaRPr lang="en-US" sz="28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282967-9CFA-C044-B3CC-F4CEDA540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1483" y="1128811"/>
            <a:ext cx="2410433" cy="4657841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1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AFA91-031B-6A43-8689-4C84A1E1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3800" dirty="0"/>
              <a:t>Extended screen of the Map with Tab Bar</a:t>
            </a:r>
          </a:p>
        </p:txBody>
      </p:sp>
      <p:pic>
        <p:nvPicPr>
          <p:cNvPr id="5" name="Content Placeholder 4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04CF6097-2C4A-C542-A65A-DAF7999A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22" y="691763"/>
            <a:ext cx="2670803" cy="508724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83D8E6-E4A5-5449-81FD-A5D29DEF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517" y="691763"/>
            <a:ext cx="2492749" cy="50872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850167-B68E-4B76-A5F9-99B7D92B0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 fontScale="92500"/>
          </a:bodyPr>
          <a:lstStyle/>
          <a:p>
            <a:r>
              <a:rPr lang="en-US" dirty="0"/>
              <a:t>Map Icon will show the map with the parks highlighted </a:t>
            </a:r>
          </a:p>
          <a:p>
            <a:r>
              <a:rPr lang="en-US" dirty="0"/>
              <a:t>Tree Icon will show an image, park name, park description and state</a:t>
            </a:r>
          </a:p>
          <a:p>
            <a:r>
              <a:rPr lang="en-US" dirty="0"/>
              <a:t>When user clicks on the park the wish to view the will go to another page with further information. 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2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7369-6A08-8D42-A435-F55756081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To-Do List with Calendar feature</a:t>
            </a:r>
          </a:p>
        </p:txBody>
      </p:sp>
      <p:pic>
        <p:nvPicPr>
          <p:cNvPr id="5" name="Content Placeholder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D40C8199-7D8C-1E43-9EA9-D923CFAE5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14" y="691763"/>
            <a:ext cx="2543620" cy="5087244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C6C73E91-B9CC-F34A-887E-F45DBC01D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158" y="691763"/>
            <a:ext cx="2505466" cy="50872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048037-F318-438A-97B5-B328D33C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623930"/>
            <a:ext cx="3541205" cy="3158160"/>
          </a:xfrm>
        </p:spPr>
        <p:txBody>
          <a:bodyPr>
            <a:normAutofit/>
          </a:bodyPr>
          <a:lstStyle/>
          <a:p>
            <a:r>
              <a:rPr lang="en-US" dirty="0"/>
              <a:t>User will be able to make a list of what activities they which to add in the park the want to visit and assign a date to them using the calendar.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5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0DE18-81B2-DC49-986D-13E67261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sz="4800" dirty="0"/>
              <a:t>User Customization</a:t>
            </a:r>
          </a:p>
        </p:txBody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BE7B387-19CE-4996-B58A-3D8555C1F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/>
          </a:bodyPr>
          <a:lstStyle/>
          <a:p>
            <a:r>
              <a:rPr lang="en-US" dirty="0"/>
              <a:t>Users will be able to change the language of the app and they will be able to edit their profile to a completely new one. Whether its their username, email, profile picture or password.</a:t>
            </a:r>
          </a:p>
        </p:txBody>
      </p:sp>
      <p:sp>
        <p:nvSpPr>
          <p:cNvPr id="26" name="Freeform: Shape 19">
            <a:extLst>
              <a:ext uri="{FF2B5EF4-FFF2-40B4-BE49-F238E27FC236}">
                <a16:creationId xmlns:a16="http://schemas.microsoft.com/office/drawing/2014/main" id="{CAF8A158-E51E-4253-820B-3970F739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7A729-A4BE-B141-BC2C-AC06A75D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579" y="-1"/>
            <a:ext cx="1856758" cy="3232431"/>
          </a:xfrm>
          <a:prstGeom prst="rect">
            <a:avLst/>
          </a:prstGeom>
        </p:spPr>
      </p:pic>
      <p:pic>
        <p:nvPicPr>
          <p:cNvPr id="5" name="Content Placeholder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D9E74A4-DBBC-9F42-9895-FCF713AAF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95" y="810798"/>
            <a:ext cx="1856758" cy="384820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CD16D2-8659-A843-BCE4-0FB707406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653" y="3306571"/>
            <a:ext cx="2001988" cy="3551429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0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F97D-9C64-4F47-9FF5-813C38EBB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8976" y="393491"/>
            <a:ext cx="6720840" cy="3730752"/>
          </a:xfrm>
        </p:spPr>
        <p:txBody>
          <a:bodyPr/>
          <a:lstStyle/>
          <a:p>
            <a:r>
              <a:rPr lang="en-US"/>
              <a:t>DataBase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6CB4B-B7FB-49A6-ACA5-DDD074E0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44" y="1431008"/>
            <a:ext cx="7822512" cy="50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1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7606-A9F1-46FF-AD56-6C6483C454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5F02C-2DAF-40CB-9979-5C1F32EDF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8928" y="2507554"/>
            <a:ext cx="9319235" cy="704088"/>
          </a:xfrm>
        </p:spPr>
        <p:txBody>
          <a:bodyPr>
            <a:normAutofit/>
          </a:bodyPr>
          <a:lstStyle/>
          <a:p>
            <a:r>
              <a:rPr lang="en-US" sz="2900" dirty="0">
                <a:hlinkClick r:id="rId2"/>
              </a:rPr>
              <a:t>https://github.com/jojo0105/AppDev-FinalProject</a:t>
            </a:r>
            <a:r>
              <a:rPr lang="en-US" sz="2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804438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2E8E8"/>
      </a:lt2>
      <a:accent1>
        <a:srgbClr val="D68788"/>
      </a:accent1>
      <a:accent2>
        <a:srgbClr val="CD6C96"/>
      </a:accent2>
      <a:accent3>
        <a:srgbClr val="D687CA"/>
      </a:accent3>
      <a:accent4>
        <a:srgbClr val="B26CCD"/>
      </a:accent4>
      <a:accent5>
        <a:srgbClr val="9F87D6"/>
      </a:accent5>
      <a:accent6>
        <a:srgbClr val="6C76CD"/>
      </a:accent6>
      <a:hlink>
        <a:srgbClr val="568E8C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231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Sitka Banner</vt:lpstr>
      <vt:lpstr>HeadlinesVTI</vt:lpstr>
      <vt:lpstr>Travel App with National Park API and To-do list</vt:lpstr>
      <vt:lpstr>Home Page User Login | Register</vt:lpstr>
      <vt:lpstr>Landing Page: - Users will be able to search parks by state code -Map of the United States of America with locations of national parks showed by API.</vt:lpstr>
      <vt:lpstr>Extended screen of the Map with Tab Bar</vt:lpstr>
      <vt:lpstr>To-Do List with Calendar feature</vt:lpstr>
      <vt:lpstr>User Customization</vt:lpstr>
      <vt:lpstr>DataBase</vt:lpstr>
      <vt:lpstr>Github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Rolando Banasco Cuellar</dc:creator>
  <cp:lastModifiedBy>george aziz</cp:lastModifiedBy>
  <cp:revision>8</cp:revision>
  <dcterms:created xsi:type="dcterms:W3CDTF">2022-03-10T21:49:41Z</dcterms:created>
  <dcterms:modified xsi:type="dcterms:W3CDTF">2022-03-11T01:22:50Z</dcterms:modified>
</cp:coreProperties>
</file>